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20"/>
  </p:notesMasterIdLst>
  <p:sldIdLst>
    <p:sldId id="418" r:id="rId3"/>
    <p:sldId id="453" r:id="rId4"/>
    <p:sldId id="386" r:id="rId5"/>
    <p:sldId id="484" r:id="rId6"/>
    <p:sldId id="487" r:id="rId7"/>
    <p:sldId id="491" r:id="rId8"/>
    <p:sldId id="492" r:id="rId9"/>
    <p:sldId id="493" r:id="rId10"/>
    <p:sldId id="488" r:id="rId11"/>
    <p:sldId id="489" r:id="rId12"/>
    <p:sldId id="486" r:id="rId13"/>
    <p:sldId id="496" r:id="rId14"/>
    <p:sldId id="494" r:id="rId15"/>
    <p:sldId id="452" r:id="rId16"/>
    <p:sldId id="451" r:id="rId17"/>
    <p:sldId id="448" r:id="rId18"/>
    <p:sldId id="449" r:id="rId19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6E6E"/>
    <a:srgbClr val="008000"/>
    <a:srgbClr val="4F81BD"/>
    <a:srgbClr val="009900"/>
    <a:srgbClr val="0000FF"/>
    <a:srgbClr val="D04E1D"/>
    <a:srgbClr val="6D6D6D"/>
    <a:srgbClr val="D15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5799" autoAdjust="0"/>
  </p:normalViewPr>
  <p:slideViewPr>
    <p:cSldViewPr>
      <p:cViewPr varScale="1">
        <p:scale>
          <a:sx n="70" d="100"/>
          <a:sy n="70" d="100"/>
        </p:scale>
        <p:origin x="544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3" Type="http://schemas.openxmlformats.org/officeDocument/2006/relationships/slide" Target="slides/slide4.xml"/><Relationship Id="rId7" Type="http://schemas.openxmlformats.org/officeDocument/2006/relationships/slide" Target="slides/slide8.xml"/><Relationship Id="rId12" Type="http://schemas.openxmlformats.org/officeDocument/2006/relationships/slide" Target="slides/slide13.xml"/><Relationship Id="rId2" Type="http://schemas.openxmlformats.org/officeDocument/2006/relationships/slide" Target="slides/slide3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5" Type="http://schemas.openxmlformats.org/officeDocument/2006/relationships/slide" Target="slides/slide6.xml"/><Relationship Id="rId10" Type="http://schemas.openxmlformats.org/officeDocument/2006/relationships/slide" Target="slides/slide11.xml"/><Relationship Id="rId4" Type="http://schemas.openxmlformats.org/officeDocument/2006/relationships/slide" Target="slides/slide5.xml"/><Relationship Id="rId9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5645188-6A4D-4C85-B856-A4BE5EBBB006}" type="datetimeFigureOut">
              <a:rPr lang="en-US"/>
              <a:pPr>
                <a:defRPr/>
              </a:pPr>
              <a:t>03-Mar-17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en-US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66AA481-E30C-4065-A8C0-02429543A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1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D11FCB-918B-4415-A66C-E1CA6DCC60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5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553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565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79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7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57FB8-63EF-4E13-93FB-D2905A6BAD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432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46083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16FE315-372D-4431-BC57-08764164FCC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87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8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2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18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16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209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691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63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324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540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F0935-CABC-4682-8BAC-84433E0A213B}" type="datetime1">
              <a:rPr lang="ru-RU"/>
              <a:pPr>
                <a:defRPr/>
              </a:pPr>
              <a:t>03.03.2017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57DCD-8F70-4866-9628-688ACC2F689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4C53-E92B-4580-B62C-1D93A4522162}" type="datetime1">
              <a:rPr lang="ru-RU"/>
              <a:pPr>
                <a:defRPr/>
              </a:pPr>
              <a:t>03.03.2017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F1DB3-E6FA-4395-800D-32CA828552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8D693-55E9-4DFB-A6CF-E9CF1C2C453F}" type="datetime1">
              <a:rPr lang="ru-RU"/>
              <a:pPr>
                <a:defRPr/>
              </a:pPr>
              <a:t>03.03.2017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C9895-5954-4679-9371-93EDFD36F8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8E089-62ED-4B99-9D85-4233106172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03.03.2017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39051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E4D2F2-8EAD-4248-A8AF-937EE57F243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03.03.2017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71433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1B655-9686-4700-A3E3-2677DD26807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03.03.2017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71084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A3A0-0963-40F8-917D-76DEAAEFC216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03.03.2017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8362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2FADE-2241-4AB9-A208-782AC4633E65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03.03.2017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19129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3ABB79-FB1F-4563-8AEC-F75E8EA4533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03.03.2017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6056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CEBD2-D067-4C87-98E7-17140CF6747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03.03.2017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59821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A170F8-514C-479C-AACB-5022023134F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03.03.2017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1183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DF1A9-FA95-49E0-AD03-FC09736C0417}" type="datetime1">
              <a:rPr lang="ru-RU"/>
              <a:pPr>
                <a:defRPr/>
              </a:pPr>
              <a:t>03.03.2017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F4D12-7BED-49F7-86C6-6CCA3FE5C2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3611C-DD27-4ADB-92CD-80118082488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03.03.2017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57187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55742B-6A67-44BA-9E65-E8ED5897B16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03.03.2017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24206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9B4FD-8306-4B74-B1F8-D2E67870986E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03.03.2017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088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82FD2-711B-470D-82CE-B7001E2E881B}" type="datetime1">
              <a:rPr lang="ru-RU"/>
              <a:pPr>
                <a:defRPr/>
              </a:pPr>
              <a:t>03.03.2017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0170C-3AFA-4CDD-A1DA-1AAA6BD64B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71E57-439A-43EC-83D3-278E8830CE17}" type="datetime1">
              <a:rPr lang="ru-RU"/>
              <a:pPr>
                <a:defRPr/>
              </a:pPr>
              <a:t>03.03.2017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33F12-FE4E-4717-9D29-D6CD8D0B8DA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1982B-4D5C-40A5-8680-D14AB22FF2F3}" type="datetime1">
              <a:rPr lang="ru-RU"/>
              <a:pPr>
                <a:defRPr/>
              </a:pPr>
              <a:t>03.03.2017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CBD16-2B6C-4B5F-A27C-1BDE394B36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20B05-F5F3-4A96-8250-C35F2E564B2D}" type="datetime1">
              <a:rPr lang="ru-RU"/>
              <a:pPr>
                <a:defRPr/>
              </a:pPr>
              <a:t>03.03.2017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0F256-E42B-46E3-BD18-2E319822111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F4EA-9703-4187-B760-700E5A0AB8C1}" type="datetime1">
              <a:rPr lang="ru-RU"/>
              <a:pPr>
                <a:defRPr/>
              </a:pPr>
              <a:t>03.03.2017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B4E2C-300C-486B-8509-BCD8ED93FA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20BA2-2EDF-41A5-ABC7-3D8DD950C846}" type="datetime1">
              <a:rPr lang="ru-RU"/>
              <a:pPr>
                <a:defRPr/>
              </a:pPr>
              <a:t>03.03.2017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69A1B-8BBE-4A90-99EF-CA7AF3AB27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43563-9108-4986-BB01-3A90FE142772}" type="datetime1">
              <a:rPr lang="ru-RU"/>
              <a:pPr>
                <a:defRPr/>
              </a:pPr>
              <a:t>03.03.2017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2D713-2A41-45C4-A35B-2FA6DAB1D7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22085F9-DEDC-4373-9033-D5B96210CA5B}" type="datetime1">
              <a:rPr lang="ru-RU"/>
              <a:pPr>
                <a:defRPr/>
              </a:pPr>
              <a:t>03.03.2017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77E3926-5E4F-4976-9185-E0836A63B16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C2E8B-7AD5-4B74-A391-C1BAFFD0676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03.03.2017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5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itvdn.com/r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TestProvider.com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github.com/fnnzzz" TargetMode="External"/><Relationship Id="rId4" Type="http://schemas.openxmlformats.org/officeDocument/2006/relationships/hyperlink" Target="https://ua.linkedin.com/in/fnnzzz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Фигура, имеющая форму буквы L 6"/>
          <p:cNvSpPr/>
          <p:nvPr/>
        </p:nvSpPr>
        <p:spPr>
          <a:xfrm rot="10800000">
            <a:off x="0" y="0"/>
            <a:ext cx="12215813" cy="6858000"/>
          </a:xfrm>
          <a:prstGeom prst="corner">
            <a:avLst>
              <a:gd name="adj1" fmla="val 6267"/>
              <a:gd name="adj2" fmla="val 6637"/>
            </a:avLst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339" name="Прямоугольник 11"/>
          <p:cNvSpPr>
            <a:spLocks noChangeArrowheads="1"/>
          </p:cNvSpPr>
          <p:nvPr/>
        </p:nvSpPr>
        <p:spPr bwMode="auto">
          <a:xfrm>
            <a:off x="821531" y="3905071"/>
            <a:ext cx="105727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7200" dirty="0">
                <a:solidFill>
                  <a:srgbClr val="D1501F"/>
                </a:solidFill>
                <a:latin typeface="Segoe UI Light" pitchFamily="34" charset="0"/>
              </a:rPr>
              <a:t>REACT ADVANCED</a:t>
            </a:r>
          </a:p>
        </p:txBody>
      </p:sp>
      <p:pic>
        <p:nvPicPr>
          <p:cNvPr id="14340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59950" y="457200"/>
            <a:ext cx="1898650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Прямоугольник 12"/>
          <p:cNvSpPr>
            <a:spLocks noChangeArrowheads="1"/>
          </p:cNvSpPr>
          <p:nvPr/>
        </p:nvSpPr>
        <p:spPr bwMode="auto">
          <a:xfrm>
            <a:off x="1447800" y="111125"/>
            <a:ext cx="50292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</a:t>
            </a:r>
          </a:p>
        </p:txBody>
      </p:sp>
      <p:sp>
        <p:nvSpPr>
          <p:cNvPr id="14342" name="Прямоугольник 13"/>
          <p:cNvSpPr>
            <a:spLocks noChangeArrowheads="1"/>
          </p:cNvSpPr>
          <p:nvPr/>
        </p:nvSpPr>
        <p:spPr bwMode="auto">
          <a:xfrm rot="5400000">
            <a:off x="8739188" y="3482975"/>
            <a:ext cx="655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Информационный видеосервис для разработчиков программного обеспечения</a:t>
            </a:r>
            <a:endParaRPr lang="en-US" sz="140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4343" name="Рисунок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76200"/>
            <a:ext cx="102393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Прямоугольник 15"/>
          <p:cNvSpPr>
            <a:spLocks noChangeArrowheads="1"/>
          </p:cNvSpPr>
          <p:nvPr/>
        </p:nvSpPr>
        <p:spPr bwMode="auto">
          <a:xfrm>
            <a:off x="9707563" y="111125"/>
            <a:ext cx="18288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http://itvdn.com</a:t>
            </a:r>
          </a:p>
        </p:txBody>
      </p:sp>
      <p:pic>
        <p:nvPicPr>
          <p:cNvPr id="14345" name="Рисунок 1"/>
          <p:cNvPicPr>
            <a:picLocks noChangeAspect="1"/>
          </p:cNvPicPr>
          <p:nvPr/>
        </p:nvPicPr>
        <p:blipFill>
          <a:blip r:embed="rId5"/>
          <a:srcRect l="23933" t="16042" r="26019" b="29813"/>
          <a:stretch>
            <a:fillRect/>
          </a:stretch>
        </p:blipFill>
        <p:spPr bwMode="auto">
          <a:xfrm>
            <a:off x="9067800" y="5461000"/>
            <a:ext cx="219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51"/>
          <a:stretch/>
        </p:blipFill>
        <p:spPr>
          <a:xfrm>
            <a:off x="4908276" y="1603947"/>
            <a:ext cx="2399259" cy="20475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05000" y="7620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react-redux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88" y="2078133"/>
            <a:ext cx="2857500" cy="23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988" y="2088801"/>
            <a:ext cx="3662132" cy="237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7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05000" y="7620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react-redux API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382" t="29558" r="33324" b="19922"/>
          <a:stretch/>
        </p:blipFill>
        <p:spPr>
          <a:xfrm>
            <a:off x="3162300" y="1981200"/>
            <a:ext cx="5867400" cy="29317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52800" y="2819400"/>
            <a:ext cx="5562600" cy="6858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9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05000" y="7620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 middleware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764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2133600" y="31242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40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Заключение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457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04E1D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ITVDN.com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ITVDN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Смотрите наши уроки в видео формате</a:t>
            </a:r>
          </a:p>
        </p:txBody>
      </p:sp>
      <p:sp>
        <p:nvSpPr>
          <p:cNvPr id="44" name="Прямоугольник 1"/>
          <p:cNvSpPr/>
          <p:nvPr/>
        </p:nvSpPr>
        <p:spPr>
          <a:xfrm>
            <a:off x="6629400" y="1521499"/>
            <a:ext cx="48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Посмотрите этот урок в </a:t>
            </a: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видеоформате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на образовательном портале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  <a:hlinkClick r:id="rId3"/>
              </a:rPr>
              <a:t>ITVDN.com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для закрепления пройденного материала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Все курсы записаны сертифицированными тренерами, которые работают в учебном центре CyberBionic Systematics</a:t>
            </a:r>
          </a:p>
        </p:txBody>
      </p:sp>
      <p:pic>
        <p:nvPicPr>
          <p:cNvPr id="45" name="Picture 2" descr="http://s.developers.org.ua/img/events/ITVDNColorBlackText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58" y="4311070"/>
            <a:ext cx="2418442" cy="137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19" y="1619911"/>
            <a:ext cx="5495924" cy="40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44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>
                <a:solidFill>
                  <a:srgbClr val="D04E1D"/>
                </a:solidFill>
                <a:latin typeface="Segoe UI Light" pitchFamily="34" charset="0"/>
              </a:rPr>
              <a:t>TestProvider.com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059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45060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45061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Проверка знаний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2475" y="1487488"/>
            <a:ext cx="10687050" cy="4533800"/>
            <a:chOff x="819150" y="1487488"/>
            <a:chExt cx="10687050" cy="4533800"/>
          </a:xfrm>
        </p:grpSpPr>
        <p:pic>
          <p:nvPicPr>
            <p:cNvPr id="45064" name="Picture 2" descr="http://usinformatic.com/images/brands/testprovider.pn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356600" y="4849713"/>
              <a:ext cx="3149600" cy="1171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705600" y="1487488"/>
              <a:ext cx="4800600" cy="36925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TestProvider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 – это 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online-</a:t>
              </a:r>
              <a:r>
                <a:rPr lang="ru-RU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сервис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проверки знаний по информационным технологиям. С его помощью Вы можете оценить Ваш уровень и выявить слабые места. Он будет полезен как в процессе изучения технологии, так </a:t>
              </a:r>
              <a:r>
                <a:rPr lang="ru-RU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и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 </a:t>
              </a:r>
              <a:r>
                <a:rPr lang="ru-RU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для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общей оценки знаний 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IT</a:t>
              </a:r>
              <a:r>
                <a:rPr lang="ru-RU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-специалиста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.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После каждого урока проходите тестирование для проверки знаний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на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  <a:hlinkClick r:id="rId5" action="ppaction://hlinkfile"/>
                </a:rPr>
                <a:t>TestProvider.com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Успешное прохождение финального тестирования позволит Вам получить соответствующий Сертификат.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50" y="1487488"/>
              <a:ext cx="5747860" cy="4467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986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Заголовок 1"/>
          <p:cNvSpPr txBox="1">
            <a:spLocks/>
          </p:cNvSpPr>
          <p:nvPr/>
        </p:nvSpPr>
        <p:spPr>
          <a:xfrm>
            <a:off x="1866900" y="2743200"/>
            <a:ext cx="8458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Q&amp;A</a:t>
            </a:r>
            <a:endParaRPr lang="ru-RU" sz="80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884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6201" y="190500"/>
            <a:ext cx="1199565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Информационный видеосервис для разработчиков программного обеспечения</a:t>
            </a:r>
            <a:endParaRPr lang="en-US" sz="2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0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t="16041" r="26020" b="29812"/>
          <a:stretch/>
        </p:blipFill>
        <p:spPr>
          <a:xfrm>
            <a:off x="4694836" y="2447046"/>
            <a:ext cx="2758380" cy="14391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44" y="5715000"/>
            <a:ext cx="6509763" cy="4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58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Автор курса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8" name="Прямоугольник 1"/>
          <p:cNvSpPr>
            <a:spLocks noChangeArrowheads="1"/>
          </p:cNvSpPr>
          <p:nvPr/>
        </p:nvSpPr>
        <p:spPr bwMode="auto">
          <a:xfrm>
            <a:off x="1587241" y="4562433"/>
            <a:ext cx="2286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Vlad Feninets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8" y="1554624"/>
            <a:ext cx="2847975" cy="2847975"/>
          </a:xfrm>
          <a:prstGeom prst="rect">
            <a:avLst/>
          </a:prstGeom>
        </p:spPr>
      </p:pic>
      <p:sp>
        <p:nvSpPr>
          <p:cNvPr id="22" name="Прямоугольник 1"/>
          <p:cNvSpPr>
            <a:spLocks noChangeArrowheads="1"/>
          </p:cNvSpPr>
          <p:nvPr/>
        </p:nvSpPr>
        <p:spPr bwMode="auto">
          <a:xfrm>
            <a:off x="1265238" y="5034779"/>
            <a:ext cx="41000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E6E6E"/>
                </a:solidFill>
                <a:latin typeface="Segoe UI Light" pitchFamily="34" charset="0"/>
                <a:cs typeface="Segoe UI Light" pitchFamily="34" charset="0"/>
              </a:rPr>
              <a:t>front-end developer at </a:t>
            </a:r>
            <a:r>
              <a:rPr lang="en-US" sz="1600" dirty="0">
                <a:latin typeface="Segoe UI Light" pitchFamily="34" charset="0"/>
                <a:cs typeface="Segoe UI Light" pitchFamily="34" charset="0"/>
              </a:rPr>
              <a:t>rabota.ua</a:t>
            </a:r>
          </a:p>
        </p:txBody>
      </p:sp>
      <p:sp>
        <p:nvSpPr>
          <p:cNvPr id="3" name="Rectangle 2"/>
          <p:cNvSpPr/>
          <p:nvPr/>
        </p:nvSpPr>
        <p:spPr>
          <a:xfrm>
            <a:off x="5605746" y="1880252"/>
            <a:ext cx="37192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Segoe UI Light" pitchFamily="34" charset="0"/>
                <a:cs typeface="Segoe UI Light" pitchFamily="34" charset="0"/>
                <a:hlinkClick r:id="rId4"/>
              </a:rPr>
              <a:t>https://ua.linkedin.com/in/fnnzzz</a:t>
            </a:r>
            <a:endParaRPr lang="en-US" sz="2000" dirty="0">
              <a:latin typeface="Segoe UI Light" pitchFamily="34" charset="0"/>
              <a:cs typeface="Segoe UI Light" pitchFamily="34" charset="0"/>
            </a:endParaRPr>
          </a:p>
          <a:p>
            <a:r>
              <a:rPr lang="en-US" sz="2000" dirty="0">
                <a:latin typeface="Segoe UI Light" pitchFamily="34" charset="0"/>
                <a:cs typeface="Segoe UI Light" pitchFamily="34" charset="0"/>
                <a:hlinkClick r:id="rId5"/>
              </a:rPr>
              <a:t>https://github.com/fnnzzz</a:t>
            </a:r>
            <a:endParaRPr lang="en-US" sz="2000" dirty="0">
              <a:latin typeface="Segoe UI Light" pitchFamily="34" charset="0"/>
              <a:cs typeface="Segoe UI Light" pitchFamily="34" charset="0"/>
            </a:endParaRPr>
          </a:p>
          <a:p>
            <a:endParaRPr lang="en-US" sz="2000" dirty="0"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46" y="2749353"/>
            <a:ext cx="2090454" cy="209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1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 этом </a:t>
            </a:r>
            <a:r>
              <a:rPr lang="ru-RU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уроке мы: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65238" y="1783586"/>
            <a:ext cx="44394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Segoe UI Light" pitchFamily="34" charset="0"/>
                <a:cs typeface="Segoe UI Light" pitchFamily="34" charset="0"/>
              </a:rPr>
              <a:t>Познакомимся с </a:t>
            </a:r>
            <a:r>
              <a:rPr lang="en-US" sz="2000" dirty="0" smtClean="0">
                <a:latin typeface="Segoe UI Light" pitchFamily="34" charset="0"/>
                <a:cs typeface="Segoe UI Light" pitchFamily="34" charset="0"/>
              </a:rPr>
              <a:t>Redux </a:t>
            </a:r>
            <a:r>
              <a:rPr lang="ru-RU" sz="2000" dirty="0" smtClean="0">
                <a:latin typeface="Segoe UI Light" pitchFamily="34" charset="0"/>
                <a:cs typeface="Segoe UI Light" pitchFamily="34" charset="0"/>
              </a:rPr>
              <a:t>на практике</a:t>
            </a:r>
            <a:endParaRPr lang="ru-RU" sz="2000" dirty="0">
              <a:latin typeface="Segoe UI Light" pitchFamily="34" charset="0"/>
              <a:cs typeface="Segoe UI Light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Segoe UI Light" pitchFamily="34" charset="0"/>
                <a:cs typeface="Segoe UI Light" pitchFamily="34" charset="0"/>
              </a:rPr>
              <a:t>Напишем небольшое приложение</a:t>
            </a:r>
            <a:endParaRPr lang="en-US" sz="2000" dirty="0">
              <a:latin typeface="Segoe UI Light" pitchFamily="34" charset="0"/>
              <a:cs typeface="Segoe UI Ligh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8652" t="11314" r="33530" b="20967"/>
          <a:stretch/>
        </p:blipFill>
        <p:spPr>
          <a:xfrm>
            <a:off x="4495800" y="1676399"/>
            <a:ext cx="3962400" cy="3810001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05000" y="7620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 API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5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05000" y="7620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r>
              <a:rPr lang="ru-RU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персонажи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438400"/>
            <a:ext cx="1676545" cy="14326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371219"/>
            <a:ext cx="1719221" cy="1438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581" y="2148695"/>
            <a:ext cx="2249619" cy="18838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76800" y="4219033"/>
            <a:ext cx="1075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Store</a:t>
            </a:r>
            <a:endParaRPr lang="en-US" sz="3200" dirty="0"/>
          </a:p>
        </p:txBody>
      </p:sp>
      <p:sp>
        <p:nvSpPr>
          <p:cNvPr id="17" name="Rectangle 16"/>
          <p:cNvSpPr/>
          <p:nvPr/>
        </p:nvSpPr>
        <p:spPr>
          <a:xfrm>
            <a:off x="5481928" y="4219032"/>
            <a:ext cx="14414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Actions</a:t>
            </a:r>
            <a:endParaRPr lang="en-US" sz="3200" dirty="0"/>
          </a:p>
        </p:txBody>
      </p:sp>
      <p:sp>
        <p:nvSpPr>
          <p:cNvPr id="18" name="Rectangle 17"/>
          <p:cNvSpPr/>
          <p:nvPr/>
        </p:nvSpPr>
        <p:spPr>
          <a:xfrm>
            <a:off x="9163661" y="4212953"/>
            <a:ext cx="1756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Reducers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005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05000" y="7620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r>
              <a:rPr lang="ru-RU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персонажи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438400"/>
            <a:ext cx="1676545" cy="14326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76800" y="4219033"/>
            <a:ext cx="1075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Store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4038600" y="2693077"/>
            <a:ext cx="25462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Single source of Truth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Read-only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Immutable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05000" y="7620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r>
              <a:rPr lang="ru-RU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персонажи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53737"/>
            <a:ext cx="1719221" cy="14387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519528" y="4201550"/>
            <a:ext cx="14414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Actions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4038600" y="2667000"/>
            <a:ext cx="513672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Вызывают изменения, но не делают их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Segoe UI Light" pitchFamily="34" charset="0"/>
              <a:cs typeface="Segoe UI Ligh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Вызываются с помощью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store.dispatch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Содержат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type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и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payload</a:t>
            </a:r>
            <a:endParaRPr lang="ru-RU" b="1" dirty="0" smtClean="0">
              <a:solidFill>
                <a:schemeClr val="tx1">
                  <a:lumMod val="65000"/>
                  <a:lumOff val="35000"/>
                </a:schemeClr>
              </a:solidFill>
              <a:latin typeface="Segoe UI Light" pitchFamily="34" charset="0"/>
              <a:cs typeface="Segoe UI Ligh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Просто объект (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plain object)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Могут вызываться с помощью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Action Creators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47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05000" y="7620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r>
              <a:rPr lang="ru-RU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персонажи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228308"/>
            <a:ext cx="2249619" cy="188382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583480" y="4292566"/>
            <a:ext cx="1756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Reducers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3962400" y="2708556"/>
            <a:ext cx="46714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Описывают изменения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Всегда должны возвращать новый объект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cs typeface="Segoe UI Light" pitchFamily="34" charset="0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267437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05000" y="7620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r>
              <a:rPr lang="ru-RU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data flow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679655"/>
            <a:ext cx="5865400" cy="39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8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39514</TotalTime>
  <Words>404</Words>
  <Application>Microsoft Office PowerPoint</Application>
  <PresentationFormat>Widescreen</PresentationFormat>
  <Paragraphs>119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Operator Mono Book</vt:lpstr>
      <vt:lpstr>Segoe UI</vt:lpstr>
      <vt:lpstr>Segoe UI Light</vt:lpstr>
      <vt:lpstr>Wingdings</vt:lpstr>
      <vt:lpstr>Введение в Enterprise Library</vt:lpstr>
      <vt:lpstr>1_Введение в Enterprise Library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Library</dc:title>
  <dc:creator>Alexander</dc:creator>
  <cp:lastModifiedBy>Vlad Feninets</cp:lastModifiedBy>
  <cp:revision>828</cp:revision>
  <dcterms:created xsi:type="dcterms:W3CDTF">2010-11-10T13:30:04Z</dcterms:created>
  <dcterms:modified xsi:type="dcterms:W3CDTF">2017-03-03T09:12:00Z</dcterms:modified>
</cp:coreProperties>
</file>